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9F6"/>
    <a:srgbClr val="71EFEF"/>
    <a:srgbClr val="BEF2F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50000">
              <a:srgbClr val="BEF2F1"/>
            </a:gs>
            <a:gs pos="100000">
              <a:srgbClr val="6AA9F6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1E37E-A17B-4BBE-85A2-1ABD59B86BCC}" type="datetimeFigureOut">
              <a:rPr lang="fr-FR" smtClean="0"/>
              <a:t>06/09/2012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7B3F3-FE51-432B-B6A1-61A9682B448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F\Desktop\CarteMe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6624736" cy="633451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1470025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carte mère</a:t>
            </a:r>
            <a:endParaRPr lang="fr-F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 fille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 descr="C:\Users\BF\AppData\Local\Temp\Rar$EX19.164\ordinateur\c0d121xf1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1" y="1124744"/>
            <a:ext cx="8197835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 graphique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 descr="photo d'un crate graphique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1340768"/>
            <a:ext cx="7200800" cy="5042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 AGP et PCI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 descr="http://uploads.siteduzero.com/files/141001_142000/14188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7128792" cy="425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 PCI Express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 descr="http://uploads.siteduzero.com/files/141001_142000/14188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283" y="2636912"/>
            <a:ext cx="8770205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 (suite)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 descr="C:\Users\BF\AppData\Local\Temp\Rar$EX19.164\ordinateur\c0d19xf9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502341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 descr="C:\Users\BF\AppData\Local\Temp\Rar$EX19.164\ordinateur\c0d19xf7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140967"/>
            <a:ext cx="4968552" cy="1256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5508104" y="213285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Port Série</a:t>
            </a:r>
            <a:endParaRPr lang="fr-FR" sz="3600" dirty="0"/>
          </a:p>
        </p:txBody>
      </p:sp>
      <p:sp>
        <p:nvSpPr>
          <p:cNvPr id="7" name="ZoneTexte 6"/>
          <p:cNvSpPr txBox="1"/>
          <p:nvPr/>
        </p:nvSpPr>
        <p:spPr>
          <a:xfrm>
            <a:off x="5436096" y="335699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Port Parallèle</a:t>
            </a:r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5508104" y="4726885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Port USB</a:t>
            </a: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5508104" y="573325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Port HDMI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Processeur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 descr="C:\Users\BF\Desktop\processeu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772816"/>
            <a:ext cx="4032448" cy="4083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dur intérieur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836712"/>
            <a:ext cx="5688632" cy="565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95128" y="-99392"/>
            <a:ext cx="8229600" cy="1143000"/>
          </a:xfrm>
        </p:spPr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Disque Dur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Barrette de RAM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 descr="memory big.gif (24760 bytes)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2420888"/>
            <a:ext cx="797231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Affichage à l'écran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La carte mère</vt:lpstr>
      <vt:lpstr>Carte fille</vt:lpstr>
      <vt:lpstr>Carte graphique</vt:lpstr>
      <vt:lpstr>Port AGP et PCI</vt:lpstr>
      <vt:lpstr>Port PCI Express</vt:lpstr>
      <vt:lpstr>Port (suite)</vt:lpstr>
      <vt:lpstr>Processeur</vt:lpstr>
      <vt:lpstr>Disque Dur</vt:lpstr>
      <vt:lpstr>Barrette de RAM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carte mère</dc:title>
  <dc:creator>BF</dc:creator>
  <cp:lastModifiedBy>BF</cp:lastModifiedBy>
  <cp:revision>5</cp:revision>
  <dcterms:created xsi:type="dcterms:W3CDTF">2012-09-06T19:44:40Z</dcterms:created>
  <dcterms:modified xsi:type="dcterms:W3CDTF">2012-09-06T20:08:43Z</dcterms:modified>
</cp:coreProperties>
</file>